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F0D1-B54D-8A3E-397E-8713861D4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FirebASE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C9C38F-8BE1-B20E-50E9-B041D2CC6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4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706F9-BB19-04FA-F5C2-4D16D83E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1474C6-415B-D85D-7DD8-2E747D8BC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86" t="19317" b="13798"/>
          <a:stretch/>
        </p:blipFill>
        <p:spPr>
          <a:xfrm>
            <a:off x="1741335" y="2862469"/>
            <a:ext cx="7593495" cy="3578088"/>
          </a:xfrm>
        </p:spPr>
      </p:pic>
    </p:spTree>
    <p:extLst>
      <p:ext uri="{BB962C8B-B14F-4D97-AF65-F5344CB8AC3E}">
        <p14:creationId xmlns:p14="http://schemas.microsoft.com/office/powerpoint/2010/main" val="279427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5F759-C27F-F2B2-9880-2E1591D0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DD7F45-C7F6-3218-9718-AC42612B7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368" y="2141538"/>
            <a:ext cx="6488288" cy="3649662"/>
          </a:xfrm>
        </p:spPr>
      </p:pic>
    </p:spTree>
    <p:extLst>
      <p:ext uri="{BB962C8B-B14F-4D97-AF65-F5344CB8AC3E}">
        <p14:creationId xmlns:p14="http://schemas.microsoft.com/office/powerpoint/2010/main" val="61189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EE8E8-B1E2-989F-8AF5-496A2004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D2D7675-D85C-9B39-7D22-BF4B6BA5C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368" y="2141538"/>
            <a:ext cx="6488288" cy="3649662"/>
          </a:xfrm>
        </p:spPr>
      </p:pic>
    </p:spTree>
    <p:extLst>
      <p:ext uri="{BB962C8B-B14F-4D97-AF65-F5344CB8AC3E}">
        <p14:creationId xmlns:p14="http://schemas.microsoft.com/office/powerpoint/2010/main" val="31102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DD96E-E1B0-083E-423A-24F9534D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E3236-449E-2F91-6414-D2BF0B6E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1. FIREBASE</a:t>
            </a:r>
            <a:r>
              <a:rPr lang="ko-KR" altLang="en-US" dirty="0"/>
              <a:t> 개념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2.FIREBASE </a:t>
            </a:r>
            <a:r>
              <a:rPr lang="ko-KR" altLang="en-US" dirty="0"/>
              <a:t>사용법</a:t>
            </a:r>
          </a:p>
        </p:txBody>
      </p:sp>
    </p:spTree>
    <p:extLst>
      <p:ext uri="{BB962C8B-B14F-4D97-AF65-F5344CB8AC3E}">
        <p14:creationId xmlns:p14="http://schemas.microsoft.com/office/powerpoint/2010/main" val="26308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E7891-0B90-AD4B-B84C-553B7BABA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BE9E39-BE7F-ADE5-C3D0-0D31BEB47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3400" dirty="0"/>
              <a:t>Firebase</a:t>
            </a:r>
            <a:r>
              <a:rPr lang="ko-KR" altLang="en-US" sz="3400" dirty="0"/>
              <a:t>는 개발자들이 안정적이고 확장 가능한 모바일 및 웹 애플리케이션을 구축하기 위해 사용되는 </a:t>
            </a:r>
            <a:r>
              <a:rPr lang="ko-KR" altLang="en-US" sz="3400" dirty="0" err="1"/>
              <a:t>백엔드</a:t>
            </a:r>
            <a:r>
              <a:rPr lang="ko-KR" altLang="en-US" sz="3400" dirty="0"/>
              <a:t> 개발 플랫폼입니다</a:t>
            </a:r>
            <a:r>
              <a:rPr lang="en-US" altLang="ko-KR" sz="3400" dirty="0"/>
              <a:t>. </a:t>
            </a:r>
            <a:r>
              <a:rPr lang="ko-KR" altLang="en-US" sz="3400" dirty="0"/>
              <a:t>구글이 제공하는 </a:t>
            </a:r>
            <a:r>
              <a:rPr lang="en-US" altLang="ko-KR" sz="3400" dirty="0"/>
              <a:t>Firebase</a:t>
            </a:r>
            <a:r>
              <a:rPr lang="ko-KR" altLang="en-US" sz="3400" dirty="0"/>
              <a:t>는 클라우드 기반의 서비스 모음으로</a:t>
            </a:r>
            <a:r>
              <a:rPr lang="en-US" altLang="ko-KR" sz="3400" dirty="0"/>
              <a:t>, </a:t>
            </a:r>
            <a:r>
              <a:rPr lang="ko-KR" altLang="en-US" sz="3400" dirty="0"/>
              <a:t>앱 개발에 필요한 다양한 기능과 도구를 제공합니다</a:t>
            </a:r>
            <a:r>
              <a:rPr lang="en-US" altLang="ko-KR" sz="3400" dirty="0"/>
              <a:t>.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416790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977F2-B9FC-4AE4-913D-0E21385A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102DA6-C320-75E2-BEA1-B542DD35C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36" t="7117" r="51449" b="52981"/>
          <a:stretch/>
        </p:blipFill>
        <p:spPr>
          <a:xfrm>
            <a:off x="206734" y="1940118"/>
            <a:ext cx="4715123" cy="38471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1FBC21-C57A-A3DB-0FD2-44AA89E80352}"/>
              </a:ext>
            </a:extLst>
          </p:cNvPr>
          <p:cNvSpPr txBox="1"/>
          <p:nvPr/>
        </p:nvSpPr>
        <p:spPr>
          <a:xfrm>
            <a:off x="5480437" y="2502875"/>
            <a:ext cx="609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패키지 이름을 입력하라고 합니다</a:t>
            </a:r>
            <a:r>
              <a:rPr lang="en-US" altLang="ko-KR" dirty="0"/>
              <a:t>. </a:t>
            </a:r>
            <a:r>
              <a:rPr lang="ko-KR" altLang="en-US" dirty="0"/>
              <a:t>왼쪽 사진에서는 저의 </a:t>
            </a:r>
            <a:r>
              <a:rPr lang="ko-KR" altLang="en-US" dirty="0" err="1"/>
              <a:t>페키지</a:t>
            </a:r>
            <a:r>
              <a:rPr lang="ko-KR" altLang="en-US" dirty="0"/>
              <a:t> 이름은 아래 있는 코드라서 </a:t>
            </a:r>
            <a:endParaRPr lang="en-US" altLang="ko-KR" dirty="0"/>
          </a:p>
          <a:p>
            <a:r>
              <a:rPr lang="ko-KR" altLang="en-US" dirty="0" err="1"/>
              <a:t>com.example.mobileproject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0311E5-022B-971B-F0A3-E6BD61D86D3C}"/>
              </a:ext>
            </a:extLst>
          </p:cNvPr>
          <p:cNvCxnSpPr>
            <a:cxnSpLocks/>
          </p:cNvCxnSpPr>
          <p:nvPr/>
        </p:nvCxnSpPr>
        <p:spPr>
          <a:xfrm flipH="1">
            <a:off x="3101009" y="2313830"/>
            <a:ext cx="81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9DE6795-214E-08AA-8C69-88E1EC3E1101}"/>
              </a:ext>
            </a:extLst>
          </p:cNvPr>
          <p:cNvCxnSpPr>
            <a:cxnSpLocks/>
          </p:cNvCxnSpPr>
          <p:nvPr/>
        </p:nvCxnSpPr>
        <p:spPr>
          <a:xfrm>
            <a:off x="206734" y="2417197"/>
            <a:ext cx="282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36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0843D-6F84-3DA9-36E3-BEB58712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1" y="0"/>
            <a:ext cx="10131425" cy="1456267"/>
          </a:xfrm>
        </p:spPr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B57F81-B7E9-7211-39BC-D8CF642E6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972" r="61684" b="2904"/>
          <a:stretch/>
        </p:blipFill>
        <p:spPr>
          <a:xfrm>
            <a:off x="127221" y="1630018"/>
            <a:ext cx="4993419" cy="49695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171D00-4C68-CB2A-331C-F330D732D23F}"/>
              </a:ext>
            </a:extLst>
          </p:cNvPr>
          <p:cNvSpPr txBox="1"/>
          <p:nvPr/>
        </p:nvSpPr>
        <p:spPr>
          <a:xfrm>
            <a:off x="5120639" y="2011680"/>
            <a:ext cx="7442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앱 닉네임과 디버그 서명 인증서는 일단 선택사항이라서 패스 합니다</a:t>
            </a:r>
            <a:r>
              <a:rPr lang="en-US" altLang="ko-KR" sz="3000" dirty="0"/>
              <a:t>.</a:t>
            </a:r>
            <a:r>
              <a:rPr lang="ko-KR" altLang="en-US" sz="3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595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4A473-F20C-FF44-3D97-C4B9335C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0BBCF5-9006-04BA-F745-D4D2A7F9C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368" y="2133587"/>
            <a:ext cx="6488288" cy="3649662"/>
          </a:xfrm>
        </p:spPr>
      </p:pic>
    </p:spTree>
    <p:extLst>
      <p:ext uri="{BB962C8B-B14F-4D97-AF65-F5344CB8AC3E}">
        <p14:creationId xmlns:p14="http://schemas.microsoft.com/office/powerpoint/2010/main" val="337507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CFC6E-095C-FF98-7578-472F232F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93D0D2-EBF9-72FB-96B2-9D2365899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424"/>
          <a:stretch/>
        </p:blipFill>
        <p:spPr>
          <a:xfrm>
            <a:off x="2507368" y="2141538"/>
            <a:ext cx="3670795" cy="3649662"/>
          </a:xfrm>
        </p:spPr>
      </p:pic>
    </p:spTree>
    <p:extLst>
      <p:ext uri="{BB962C8B-B14F-4D97-AF65-F5344CB8AC3E}">
        <p14:creationId xmlns:p14="http://schemas.microsoft.com/office/powerpoint/2010/main" val="182429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BE71-025F-2BBD-FF42-F4572F55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62FFAB-0297-C164-8CF5-1B2853A33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368" y="2141538"/>
            <a:ext cx="6488288" cy="3649662"/>
          </a:xfrm>
        </p:spPr>
      </p:pic>
    </p:spTree>
    <p:extLst>
      <p:ext uri="{BB962C8B-B14F-4D97-AF65-F5344CB8AC3E}">
        <p14:creationId xmlns:p14="http://schemas.microsoft.com/office/powerpoint/2010/main" val="88800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B80A5-715A-6548-60C3-23C585FB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612BDC-D23B-F0EA-7A9C-E4812C910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368" y="2141538"/>
            <a:ext cx="6488288" cy="3649662"/>
          </a:xfrm>
        </p:spPr>
      </p:pic>
    </p:spTree>
    <p:extLst>
      <p:ext uri="{BB962C8B-B14F-4D97-AF65-F5344CB8AC3E}">
        <p14:creationId xmlns:p14="http://schemas.microsoft.com/office/powerpoint/2010/main" val="2117478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{5E0B0293-EB2A-4F9F-A620-BFED9E59A44E}tf03457452</Template>
  <TotalTime>117</TotalTime>
  <Words>83</Words>
  <Application>Microsoft Office PowerPoint</Application>
  <PresentationFormat>와이드스크린</PresentationFormat>
  <Paragraphs>11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천체</vt:lpstr>
      <vt:lpstr>FirebASE란 ?</vt:lpstr>
      <vt:lpstr>목차</vt:lpstr>
      <vt:lpstr>FIREBASE 기능</vt:lpstr>
      <vt:lpstr>FIREBASE 사용법</vt:lpstr>
      <vt:lpstr>FIREBASE 사용법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FirebASE란 ?</dc:title>
  <dc:creator>kim ganghyeon</dc:creator>
  <cp:lastModifiedBy>kim ganghyeon</cp:lastModifiedBy>
  <cp:revision>2</cp:revision>
  <dcterms:created xsi:type="dcterms:W3CDTF">2023-05-27T01:06:44Z</dcterms:created>
  <dcterms:modified xsi:type="dcterms:W3CDTF">2023-05-27T03:04:27Z</dcterms:modified>
</cp:coreProperties>
</file>